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A96E-0202-40BC-8C23-C24DBC23825C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6F6-988E-4BE9-AB27-0858ACE65D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A96E-0202-40BC-8C23-C24DBC23825C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6F6-988E-4BE9-AB27-0858ACE65D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A96E-0202-40BC-8C23-C24DBC23825C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6F6-988E-4BE9-AB27-0858ACE65D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A96E-0202-40BC-8C23-C24DBC23825C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6F6-988E-4BE9-AB27-0858ACE65D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A96E-0202-40BC-8C23-C24DBC23825C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6F6-988E-4BE9-AB27-0858ACE65D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A96E-0202-40BC-8C23-C24DBC23825C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6F6-988E-4BE9-AB27-0858ACE65D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A96E-0202-40BC-8C23-C24DBC23825C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6F6-988E-4BE9-AB27-0858ACE65D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A96E-0202-40BC-8C23-C24DBC23825C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2DDE6F6-988E-4BE9-AB27-0858ACE65D51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A96E-0202-40BC-8C23-C24DBC23825C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6F6-988E-4BE9-AB27-0858ACE65D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87A96E-0202-40BC-8C23-C24DBC23825C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52DDE6F6-988E-4BE9-AB27-0858ACE65D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F87A96E-0202-40BC-8C23-C24DBC23825C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DDE6F6-988E-4BE9-AB27-0858ACE65D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F87A96E-0202-40BC-8C23-C24DBC23825C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2DDE6F6-988E-4BE9-AB27-0858ACE65D51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3108" y="357166"/>
            <a:ext cx="7467600" cy="1143000"/>
          </a:xfrm>
        </p:spPr>
        <p:txBody>
          <a:bodyPr/>
          <a:lstStyle/>
          <a:p>
            <a:r>
              <a:rPr lang="en-GB" dirty="0" smtClean="0"/>
              <a:t>What Bender </a:t>
            </a:r>
            <a:r>
              <a:rPr lang="en-GB" b="1" dirty="0" smtClean="0"/>
              <a:t>does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928934"/>
            <a:ext cx="8229600" cy="4525963"/>
          </a:xfrm>
        </p:spPr>
        <p:txBody>
          <a:bodyPr>
            <a:normAutofit/>
          </a:bodyPr>
          <a:lstStyle/>
          <a:p>
            <a:r>
              <a:rPr lang="en-GB" sz="2000" dirty="0" smtClean="0"/>
              <a:t>Criminal-Don’t  no care about his life</a:t>
            </a:r>
          </a:p>
          <a:p>
            <a:r>
              <a:rPr lang="en-GB" sz="2000" dirty="0" smtClean="0"/>
              <a:t>Smoking-don’t care what's going on </a:t>
            </a:r>
          </a:p>
          <a:p>
            <a:r>
              <a:rPr lang="en-GB" sz="2000" dirty="0" smtClean="0"/>
              <a:t>Sets his shoe on fire-Does not care about his image </a:t>
            </a:r>
          </a:p>
          <a:p>
            <a:r>
              <a:rPr lang="en-GB" sz="2000" dirty="0" smtClean="0"/>
              <a:t>First to swear-Trying to look hard in front of the others</a:t>
            </a:r>
          </a:p>
          <a:p>
            <a:r>
              <a:rPr lang="en-GB" sz="2000" dirty="0" smtClean="0"/>
              <a:t>He drives the narrative attention-Seeking attention</a:t>
            </a:r>
          </a:p>
          <a:p>
            <a:r>
              <a:rPr lang="en-GB" sz="2000" dirty="0" smtClean="0"/>
              <a:t>Very good vocabulary-Good speaker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endParaRPr lang="en-GB" sz="2000" dirty="0"/>
          </a:p>
        </p:txBody>
      </p:sp>
      <p:pic>
        <p:nvPicPr>
          <p:cNvPr id="5" name="Picture 2" descr="N:\My Pictures\5944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6715140" y="0"/>
            <a:ext cx="2428860" cy="2857496"/>
          </a:xfrm>
          <a:prstGeom prst="rect">
            <a:avLst/>
          </a:prstGeom>
          <a:noFill/>
        </p:spPr>
      </p:pic>
      <p:pic>
        <p:nvPicPr>
          <p:cNvPr id="1027" name="Picture 3" descr="N:\My Pictures\breakfastclub-bend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214546" cy="27432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62</TotalTime>
  <Words>45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Technic</vt:lpstr>
      <vt:lpstr>What Bender does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07walkero</dc:creator>
  <cp:lastModifiedBy>07walkero</cp:lastModifiedBy>
  <cp:revision>8</cp:revision>
  <dcterms:created xsi:type="dcterms:W3CDTF">2010-09-29T08:09:56Z</dcterms:created>
  <dcterms:modified xsi:type="dcterms:W3CDTF">2010-10-06T08:48:58Z</dcterms:modified>
</cp:coreProperties>
</file>